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20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E409A-CB2A-1144-BE48-1377DE6B6D3E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55C8-C707-9045-A498-B18B91647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6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E409A-CB2A-1144-BE48-1377DE6B6D3E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55C8-C707-9045-A498-B18B91647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48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E409A-CB2A-1144-BE48-1377DE6B6D3E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55C8-C707-9045-A498-B18B91647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5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E409A-CB2A-1144-BE48-1377DE6B6D3E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55C8-C707-9045-A498-B18B91647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2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E409A-CB2A-1144-BE48-1377DE6B6D3E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55C8-C707-9045-A498-B18B91647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9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E409A-CB2A-1144-BE48-1377DE6B6D3E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55C8-C707-9045-A498-B18B91647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9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E409A-CB2A-1144-BE48-1377DE6B6D3E}" type="datetimeFigureOut">
              <a:rPr lang="en-US" smtClean="0"/>
              <a:t>9/9/14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55C8-C707-9045-A498-B18B91647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60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E409A-CB2A-1144-BE48-1377DE6B6D3E}" type="datetimeFigureOut">
              <a:rPr lang="en-US" smtClean="0"/>
              <a:t>9/9/14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55C8-C707-9045-A498-B18B91647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83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E409A-CB2A-1144-BE48-1377DE6B6D3E}" type="datetimeFigureOut">
              <a:rPr lang="en-US" smtClean="0"/>
              <a:t>9/9/14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55C8-C707-9045-A498-B18B91647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4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E409A-CB2A-1144-BE48-1377DE6B6D3E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55C8-C707-9045-A498-B18B91647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9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E409A-CB2A-1144-BE48-1377DE6B6D3E}" type="datetimeFigureOut">
              <a:rPr lang="en-US" smtClean="0"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55C8-C707-9045-A498-B18B91647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8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E409A-CB2A-1144-BE48-1377DE6B6D3E}" type="datetimeFigureOut">
              <a:rPr lang="en-US" smtClean="0"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855C8-C707-9045-A498-B18B91647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7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k12.org/book/CK-12-Physical-Science-For-Middle-School/section/3.2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k12.org/book/CK-12-Physical-Science-For-Middle-School/section/3.2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k12.org/book/CK-12-Physical-Science-For-Middle-School/section/3.2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4-09-09 at 8.41.44 PM.png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114300"/>
            <a:ext cx="8559800" cy="66294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48954"/>
            <a:ext cx="8229600" cy="1143000"/>
          </a:xfrm>
        </p:spPr>
        <p:txBody>
          <a:bodyPr/>
          <a:lstStyle/>
          <a:p>
            <a:r>
              <a:rPr lang="en-US" dirty="0" smtClean="0"/>
              <a:t>Station #1: Building Blocks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94831"/>
            <a:ext cx="8229600" cy="4525963"/>
          </a:xfrm>
        </p:spPr>
        <p:txBody>
          <a:bodyPr/>
          <a:lstStyle/>
          <a:p>
            <a:r>
              <a:rPr lang="en-US" dirty="0" smtClean="0"/>
              <a:t>On 1 page of each of your notebooks paste directions and chart where your work will go</a:t>
            </a:r>
          </a:p>
          <a:p>
            <a:r>
              <a:rPr lang="en-US" dirty="0" smtClean="0"/>
              <a:t>Read instructions</a:t>
            </a:r>
          </a:p>
          <a:p>
            <a:r>
              <a:rPr lang="en-US" dirty="0" smtClean="0"/>
              <a:t>Please complete with math connecting blocks and color pencils</a:t>
            </a:r>
          </a:p>
          <a:p>
            <a:endParaRPr lang="en-US" dirty="0"/>
          </a:p>
          <a:p>
            <a:r>
              <a:rPr lang="en-US" dirty="0" smtClean="0"/>
              <a:t>You have 7min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069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9-09 at 8.46.57 PM.png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500" y="50800"/>
            <a:ext cx="5461000" cy="675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7943"/>
            <a:ext cx="8229600" cy="1143000"/>
          </a:xfrm>
        </p:spPr>
        <p:txBody>
          <a:bodyPr/>
          <a:lstStyle/>
          <a:p>
            <a:r>
              <a:rPr lang="en-US" dirty="0" smtClean="0"/>
              <a:t>Station #2: Flow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4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Please paste in your notebook</a:t>
            </a:r>
          </a:p>
          <a:p>
            <a:r>
              <a:rPr lang="en-US" dirty="0" smtClean="0"/>
              <a:t>Use word bank at the bottom to fill in correct words to the flow chart</a:t>
            </a:r>
          </a:p>
          <a:p>
            <a:r>
              <a:rPr lang="en-US" dirty="0" smtClean="0"/>
              <a:t>Next place notes in notebook on same page</a:t>
            </a:r>
          </a:p>
          <a:p>
            <a:r>
              <a:rPr lang="en-US" dirty="0" smtClean="0"/>
              <a:t>Finish notes by filling in missing information</a:t>
            </a:r>
          </a:p>
          <a:p>
            <a:r>
              <a:rPr lang="en-US" dirty="0" smtClean="0"/>
              <a:t>If you have extra time self quiz with the PowerPoint on the laptop.</a:t>
            </a:r>
            <a:endParaRPr lang="en-US" dirty="0"/>
          </a:p>
          <a:p>
            <a:r>
              <a:rPr lang="en-US" dirty="0" smtClean="0"/>
              <a:t>You have 7 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731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http://www.ck12.org/book/CK-12-Physical-Science-For-Middle-School/section/3.2/</a:t>
            </a:r>
            <a:endParaRPr lang="en-US" dirty="0" smtClean="0"/>
          </a:p>
          <a:p>
            <a:r>
              <a:rPr lang="en-US" dirty="0" smtClean="0"/>
              <a:t>Start at “elements” (find definitions of the new vocabulary)</a:t>
            </a:r>
          </a:p>
          <a:p>
            <a:r>
              <a:rPr lang="en-US" dirty="0" smtClean="0"/>
              <a:t>STOP at Elements and Atoms</a:t>
            </a:r>
          </a:p>
          <a:p>
            <a:endParaRPr lang="en-US" dirty="0"/>
          </a:p>
          <a:p>
            <a:r>
              <a:rPr lang="en-US" dirty="0" smtClean="0"/>
              <a:t>You have 7min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13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Station #4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2"/>
              </a:rPr>
              <a:t>http://www.ck12.org/book/CK-12-Physical-Science-For-Middle-School/section/3.2/</a:t>
            </a:r>
            <a:endParaRPr lang="en-US" dirty="0" smtClean="0"/>
          </a:p>
          <a:p>
            <a:r>
              <a:rPr lang="en-US" dirty="0" smtClean="0"/>
              <a:t>Start at “elements and atoms”(find definitions of the new vocabulary)</a:t>
            </a:r>
          </a:p>
          <a:p>
            <a:r>
              <a:rPr lang="en-US" dirty="0" smtClean="0"/>
              <a:t>STOP at “Mixtures”</a:t>
            </a:r>
          </a:p>
          <a:p>
            <a:endParaRPr lang="en-US" dirty="0" smtClean="0"/>
          </a:p>
          <a:p>
            <a:r>
              <a:rPr lang="en-US" dirty="0" smtClean="0"/>
              <a:t>You have 7min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868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http://www.ck12.org/book/CK-12-Physical-Science-For-Middle-School/section/3.2/</a:t>
            </a:r>
            <a:endParaRPr lang="en-US" dirty="0" smtClean="0"/>
          </a:p>
          <a:p>
            <a:r>
              <a:rPr lang="en-US" dirty="0" smtClean="0"/>
              <a:t>Start at “Mixtures”(find definitions of the new vocabulary)</a:t>
            </a:r>
          </a:p>
          <a:p>
            <a:r>
              <a:rPr lang="en-US" dirty="0" smtClean="0"/>
              <a:t>STOP at “Lesson Summary”</a:t>
            </a:r>
          </a:p>
          <a:p>
            <a:endParaRPr lang="en-US" dirty="0" smtClean="0"/>
          </a:p>
          <a:p>
            <a:r>
              <a:rPr lang="en-US" dirty="0" smtClean="0"/>
              <a:t>You have 7min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487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to someone who missed class.  Tell them what they missed.  What was important?  What did you do?</a:t>
            </a:r>
          </a:p>
          <a:p>
            <a:r>
              <a:rPr lang="en-US" dirty="0" smtClean="0"/>
              <a:t>Write like you are talking to a classmate/friend—still </a:t>
            </a:r>
            <a:r>
              <a:rPr lang="en-US" smtClean="0"/>
              <a:t>school appropriate.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34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293</Words>
  <Application>Microsoft Macintosh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Station #1: Building Blocks</vt:lpstr>
      <vt:lpstr>Station #2: Flow Chart</vt:lpstr>
      <vt:lpstr>Station #3</vt:lpstr>
      <vt:lpstr>PowerPoint Presentation</vt:lpstr>
      <vt:lpstr>Station #5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Station #1: Building Blocks</dc:title>
  <dc:creator>Alyssa Weyant</dc:creator>
  <cp:lastModifiedBy>Alyssa Weyant</cp:lastModifiedBy>
  <cp:revision>4</cp:revision>
  <cp:lastPrinted>2014-09-10T01:15:59Z</cp:lastPrinted>
  <dcterms:created xsi:type="dcterms:W3CDTF">2014-09-10T00:36:45Z</dcterms:created>
  <dcterms:modified xsi:type="dcterms:W3CDTF">2014-09-10T01:16:35Z</dcterms:modified>
</cp:coreProperties>
</file>