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9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A68E-C8F9-A743-B7C7-80C8DDADB23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B202-5231-6244-9417-CB224798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9 at 7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69900"/>
            <a:ext cx="8191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44500"/>
            <a:ext cx="81788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31800"/>
            <a:ext cx="8191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4500"/>
            <a:ext cx="81407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7200"/>
            <a:ext cx="8128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82600"/>
            <a:ext cx="81661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69900"/>
            <a:ext cx="8255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69900"/>
            <a:ext cx="8242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69900"/>
            <a:ext cx="8102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9 at 7.2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95300"/>
            <a:ext cx="81280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Weyant</dc:creator>
  <cp:lastModifiedBy>Alyssa Weyant</cp:lastModifiedBy>
  <cp:revision>1</cp:revision>
  <dcterms:created xsi:type="dcterms:W3CDTF">2014-12-10T00:25:07Z</dcterms:created>
  <dcterms:modified xsi:type="dcterms:W3CDTF">2014-12-10T00:28:23Z</dcterms:modified>
</cp:coreProperties>
</file>