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20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08B14-83F1-9D4A-84D9-A496BFA887AE}" type="datetimeFigureOut">
              <a:rPr lang="en-US" smtClean="0"/>
              <a:t>11/6/14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043D5-166C-2944-A3CD-2A2E113E3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4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CDA67-CE88-9948-B0E0-47E3088BE699}" type="datetimeFigureOut">
              <a:rPr lang="en-US" smtClean="0"/>
              <a:t>11/6/14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693E5-29C0-844B-A29D-049C00AED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233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C7F7-CD80-5848-8A4C-FF504AB56B42}" type="datetime1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788B-AC5E-C648-A3F7-9562B988A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1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9570-9E87-CA4E-B824-DC7EAC8C052F}" type="datetime1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788B-AC5E-C648-A3F7-9562B988A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80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3853-537C-4A42-AE39-2751D4755C28}" type="datetime1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788B-AC5E-C648-A3F7-9562B988A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8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140F-6FED-1E4A-B484-8045BFD06C27}" type="datetime1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788B-AC5E-C648-A3F7-9562B988A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9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B198-8EE8-C04A-8D64-0679368339F8}" type="datetime1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788B-AC5E-C648-A3F7-9562B988A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0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5F09-B364-1F41-934F-7E68B6F037BB}" type="datetime1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788B-AC5E-C648-A3F7-9562B988A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7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43A2-311D-2D4F-9C9E-17C03352A5AF}" type="datetime1">
              <a:rPr lang="en-US" smtClean="0"/>
              <a:t>11/6/14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788B-AC5E-C648-A3F7-9562B988A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1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E9E1-8DD2-8641-BA24-5F5C8BF1B78D}" type="datetime1">
              <a:rPr lang="en-US" smtClean="0"/>
              <a:t>11/6/14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788B-AC5E-C648-A3F7-9562B988A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5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93B51-9481-9448-9E9A-A2381E58BA62}" type="datetime1">
              <a:rPr lang="en-US" smtClean="0"/>
              <a:t>11/6/14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788B-AC5E-C648-A3F7-9562B988A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15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8EDA-EFE6-BB46-9BFE-A36EC4D3C0A5}" type="datetime1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788B-AC5E-C648-A3F7-9562B988A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15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78703-FB5B-B544-A71A-4F877F31607A}" type="datetime1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788B-AC5E-C648-A3F7-9562B988A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5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E9FE2-18AA-7D43-80CF-73D3EFCD97F7}" type="datetime1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C788B-AC5E-C648-A3F7-9562B988A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page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Name of notebook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77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Science Notebook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Table of contents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 about 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 about 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Observation HW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Observation Lab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Self quiz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Vocabulary 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Guided notes Matter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Warm up 9/9 and mystery mineral lab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Warm Up 9/11 Station #1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Station #2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HW: Letter to friend about stations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Vocab (station 3-5)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Guided notes Matter cont.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Molecule Sort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Density worksheet</a:t>
            </a:r>
          </a:p>
          <a:p>
            <a:pPr marL="514350" indent="-514350">
              <a:buFont typeface="+mj-lt"/>
              <a:buAutoNum type="arabicPeriod" startAt="9"/>
            </a:pP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161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16"/>
            </a:pPr>
            <a:r>
              <a:rPr lang="en-US" dirty="0"/>
              <a:t>Law of conservation </a:t>
            </a:r>
            <a:r>
              <a:rPr lang="en-US" dirty="0" smtClean="0"/>
              <a:t>of Mass lab</a:t>
            </a:r>
            <a:endParaRPr lang="en-US" dirty="0" smtClean="0"/>
          </a:p>
          <a:p>
            <a:pPr marL="514350" indent="-514350">
              <a:buFont typeface="+mj-lt"/>
              <a:buAutoNum type="arabicPeriod" startAt="16"/>
            </a:pPr>
            <a:r>
              <a:rPr lang="en-US" dirty="0" smtClean="0"/>
              <a:t>Calendar </a:t>
            </a:r>
            <a:r>
              <a:rPr lang="en-US" dirty="0" smtClean="0"/>
              <a:t>stations #1-7</a:t>
            </a:r>
            <a:endParaRPr lang="en-US" dirty="0" smtClean="0"/>
          </a:p>
          <a:p>
            <a:pPr marL="514350" indent="-514350">
              <a:buFont typeface="+mj-lt"/>
              <a:buAutoNum type="arabicPeriod" startAt="16"/>
            </a:pPr>
            <a:r>
              <a:rPr lang="en-US" dirty="0" smtClean="0"/>
              <a:t>Reading 1.1 main idea </a:t>
            </a:r>
            <a:r>
              <a:rPr lang="en-US" dirty="0" smtClean="0"/>
              <a:t>maps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dirty="0" smtClean="0"/>
              <a:t>Reading 1.1 cont.</a:t>
            </a:r>
            <a:endParaRPr lang="en-US" dirty="0" smtClean="0"/>
          </a:p>
          <a:p>
            <a:pPr marL="514350" indent="-514350">
              <a:buFont typeface="+mj-lt"/>
              <a:buAutoNum type="arabicPeriod" startAt="16"/>
            </a:pPr>
            <a:r>
              <a:rPr lang="en-US" dirty="0" smtClean="0"/>
              <a:t>Periodic Table 1.2 reading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dirty="0" smtClean="0"/>
              <a:t>Plasma Article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dirty="0" smtClean="0"/>
              <a:t>Plasma Article </a:t>
            </a:r>
            <a:r>
              <a:rPr lang="en-US" dirty="0" smtClean="0"/>
              <a:t>worksheet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dirty="0" smtClean="0"/>
              <a:t>25 Q&amp;A for quiz</a:t>
            </a:r>
            <a:endParaRPr lang="en-US" dirty="0" smtClean="0"/>
          </a:p>
          <a:p>
            <a:pPr marL="514350" indent="-514350">
              <a:buFont typeface="+mj-lt"/>
              <a:buAutoNum type="arabicPeriod" startAt="16"/>
            </a:pPr>
            <a:r>
              <a:rPr lang="en-US" dirty="0" smtClean="0"/>
              <a:t>Warm </a:t>
            </a:r>
            <a:r>
              <a:rPr lang="en-US" dirty="0" smtClean="0"/>
              <a:t>ups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dirty="0" smtClean="0"/>
              <a:t>Warm ups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26"/>
            </a:pPr>
            <a:r>
              <a:rPr lang="en-US" dirty="0" smtClean="0"/>
              <a:t>Atom video notes</a:t>
            </a:r>
            <a:endParaRPr lang="en-US" dirty="0" smtClean="0"/>
          </a:p>
          <a:p>
            <a:pPr marL="514350" indent="-514350">
              <a:buFont typeface="+mj-lt"/>
              <a:buAutoNum type="arabicPeriod" startAt="26"/>
            </a:pPr>
            <a:r>
              <a:rPr lang="en-US" dirty="0" smtClean="0"/>
              <a:t>10 Family Slogans</a:t>
            </a:r>
          </a:p>
          <a:p>
            <a:pPr marL="514350" indent="-514350">
              <a:buFont typeface="+mj-lt"/>
              <a:buAutoNum type="arabicPeriod" startAt="26"/>
            </a:pPr>
            <a:r>
              <a:rPr lang="en-US" dirty="0" smtClean="0"/>
              <a:t>Coloring the periodic table notes</a:t>
            </a:r>
          </a:p>
          <a:p>
            <a:pPr marL="514350" indent="-514350">
              <a:buFont typeface="+mj-lt"/>
              <a:buAutoNum type="arabicPeriod" startAt="26"/>
            </a:pPr>
            <a:r>
              <a:rPr lang="en-US" dirty="0" smtClean="0"/>
              <a:t>Periodic Table notes 2</a:t>
            </a:r>
          </a:p>
          <a:p>
            <a:pPr marL="514350" indent="-514350">
              <a:buFont typeface="+mj-lt"/>
              <a:buAutoNum type="arabicPeriod" startAt="26"/>
            </a:pPr>
            <a:r>
              <a:rPr lang="en-US" dirty="0" smtClean="0"/>
              <a:t>Periodic Table notes 2 cont.</a:t>
            </a:r>
          </a:p>
          <a:p>
            <a:pPr marL="514350" indent="-514350">
              <a:buFont typeface="+mj-lt"/>
              <a:buAutoNum type="arabicPeriod" startAt="26"/>
            </a:pPr>
            <a:r>
              <a:rPr lang="en-US" dirty="0" smtClean="0"/>
              <a:t>Balancing chemical equations</a:t>
            </a:r>
          </a:p>
          <a:p>
            <a:pPr marL="514350" indent="-514350">
              <a:buFont typeface="+mj-lt"/>
              <a:buAutoNum type="arabicPeriod" startAt="26"/>
            </a:pPr>
            <a:r>
              <a:rPr lang="en-US" dirty="0" smtClean="0"/>
              <a:t>Unit 1 review stations</a:t>
            </a:r>
          </a:p>
          <a:p>
            <a:pPr marL="514350" indent="-514350">
              <a:buFont typeface="+mj-lt"/>
              <a:buAutoNum type="arabicPeriod" startAt="26"/>
            </a:pPr>
            <a:r>
              <a:rPr lang="en-US" dirty="0" smtClean="0"/>
              <a:t>Unit 1 review </a:t>
            </a:r>
            <a:r>
              <a:rPr lang="en-US" dirty="0" smtClean="0"/>
              <a:t>stations</a:t>
            </a:r>
          </a:p>
          <a:p>
            <a:pPr marL="514350" indent="-514350">
              <a:buFont typeface="+mj-lt"/>
              <a:buAutoNum type="arabicPeriod" startAt="26"/>
            </a:pPr>
            <a:r>
              <a:rPr lang="en-US" dirty="0" smtClean="0"/>
              <a:t>Balancing chemical equations</a:t>
            </a:r>
            <a:endParaRPr lang="en-US" dirty="0" smtClean="0"/>
          </a:p>
          <a:p>
            <a:pPr marL="514350" indent="-514350">
              <a:buFont typeface="+mj-lt"/>
              <a:buAutoNum type="arabicPeriod" startAt="26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629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5719</TotalTime>
  <Words>146</Words>
  <Application>Microsoft Macintosh PowerPoint</Application>
  <PresentationFormat>On-screen Show (4:3)</PresentationFormat>
  <Paragraphs>40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Title page</vt:lpstr>
      <vt:lpstr>Science Notebook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page</dc:title>
  <dc:creator>Alyssa Weyant</dc:creator>
  <cp:lastModifiedBy>Alyssa Weyant</cp:lastModifiedBy>
  <cp:revision>7</cp:revision>
  <dcterms:created xsi:type="dcterms:W3CDTF">2014-09-10T01:19:11Z</dcterms:created>
  <dcterms:modified xsi:type="dcterms:W3CDTF">2014-11-07T01:11:41Z</dcterms:modified>
</cp:coreProperties>
</file>