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F95810-82F8-4846-918C-909996EDE7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449165B-ACD7-49D7-807D-147E6B668480}" type="datetimeFigureOut">
              <a:rPr lang="en-US" smtClean="0"/>
              <a:t>1/22/2015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aturalsciences.org/research-collections/citizen-science/current-projects" TargetMode="External"/><Relationship Id="rId2" Type="http://schemas.openxmlformats.org/officeDocument/2006/relationships/hyperlink" Target="http://www.birds.cornell.edu/citscitoolkit/projects/nationalaudub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zQDKDqAW80&amp;feature=youtu.be&amp;list=PLrUen80CenBlRFnbc8caRXpAM4V7hSr-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RDyMm5eJe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mmal.si.edu/" TargetMode="External"/><Relationship Id="rId2" Type="http://schemas.openxmlformats.org/officeDocument/2006/relationships/hyperlink" Target="https://www.youtube.com/watch?v=KlZmfgNRqh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lcwBhH-ejU&amp;feature=youtu.be" TargetMode="External"/><Relationship Id="rId2" Type="http://schemas.openxmlformats.org/officeDocument/2006/relationships/hyperlink" Target="http://youtu.be/yvw2Pb6Uhb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eMammal</a:t>
            </a:r>
            <a:r>
              <a:rPr lang="en-US" dirty="0" smtClean="0"/>
              <a:t> International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Carroll MS, East Cary MS, East Wake MS and North Garner MS</a:t>
            </a:r>
          </a:p>
          <a:p>
            <a:r>
              <a:rPr lang="en-US" dirty="0" smtClean="0"/>
              <a:t>emammal.si.edu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people participating in the scientific process on real scientific studies: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Cornell University Bird </a:t>
            </a:r>
            <a:r>
              <a:rPr lang="en-US" dirty="0"/>
              <a:t>studies: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www.birds.cornell.edu/citscitoolkit/projects/nationalaudubon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NC Museum of Natural Sciences</a:t>
            </a:r>
          </a:p>
          <a:p>
            <a:pPr lvl="1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naturalsciences.org/research-collections/citizen-science/current-projects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Smithsonian Institution, NC Museum of Natural Sciences, University of Missouri, NC State University</a:t>
            </a:r>
          </a:p>
          <a:p>
            <a:pPr lvl="1"/>
            <a:r>
              <a:rPr lang="en-US" dirty="0" err="1" smtClean="0"/>
              <a:t>eMammal</a:t>
            </a:r>
            <a:r>
              <a:rPr lang="en-US" dirty="0" smtClean="0"/>
              <a:t>: </a:t>
            </a:r>
            <a:r>
              <a:rPr lang="en-US" dirty="0">
                <a:hlinkClick r:id="rId4"/>
              </a:rPr>
              <a:t>https://www.youtube.com/watch?v=5zQDKDqAW80&amp;feature=youtu.be&amp;list=PLrUen80CenBlRFnbc8caRXpAM4V7hSr-W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8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eMammal</a:t>
            </a:r>
            <a:r>
              <a:rPr lang="en-US" dirty="0" smtClean="0"/>
              <a:t> International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04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Funded by the US Department of State</a:t>
            </a:r>
          </a:p>
          <a:p>
            <a:r>
              <a:rPr lang="en-US" dirty="0" smtClean="0"/>
              <a:t>Participants include NC Museum of Natural Sciences, Bombay Natural </a:t>
            </a:r>
            <a:r>
              <a:rPr lang="en-US" dirty="0"/>
              <a:t>History Society, and </a:t>
            </a:r>
            <a:r>
              <a:rPr lang="en-US" dirty="0" err="1"/>
              <a:t>Museo</a:t>
            </a:r>
            <a:r>
              <a:rPr lang="en-US" dirty="0"/>
              <a:t> de </a:t>
            </a:r>
            <a:r>
              <a:rPr lang="en-US" dirty="0" err="1"/>
              <a:t>Paleontologia</a:t>
            </a:r>
            <a:r>
              <a:rPr lang="en-US" dirty="0"/>
              <a:t> de Guadalajara</a:t>
            </a:r>
            <a:endParaRPr lang="en-US" dirty="0" smtClean="0"/>
          </a:p>
          <a:p>
            <a:r>
              <a:rPr lang="en-US" dirty="0" smtClean="0"/>
              <a:t>Includes schools from US, Mexico, and India</a:t>
            </a:r>
          </a:p>
          <a:p>
            <a:r>
              <a:rPr lang="en-US" dirty="0" smtClean="0"/>
              <a:t>Goal is to promote cultural and scientific understanding for middle school students</a:t>
            </a:r>
          </a:p>
          <a:p>
            <a:r>
              <a:rPr lang="en-US" dirty="0" smtClean="0"/>
              <a:t>Project involves students deploying motion sensor cameras around their school to investigate what mammals live on their school campus.</a:t>
            </a:r>
          </a:p>
          <a:p>
            <a:r>
              <a:rPr lang="en-US" dirty="0" smtClean="0"/>
              <a:t>Students then collaborate via the web with students from other countries to compare animals and cultural experiences.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Student Engagement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graphic organizer provided to draw what you think schools and students in each of the 3 countries look like.</a:t>
            </a:r>
          </a:p>
          <a:p>
            <a:r>
              <a:rPr lang="en-US" dirty="0" smtClean="0"/>
              <a:t>Use the graphic organizer to draw animals you expect to see in each of the 3 countries.</a:t>
            </a:r>
          </a:p>
          <a:p>
            <a:r>
              <a:rPr lang="en-US" dirty="0" smtClean="0"/>
              <a:t>Complete initial student perception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3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Student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produce a short 5-10 minute video to display what the day in the life of a student looks like and includes short clips from students in their school.</a:t>
            </a:r>
          </a:p>
          <a:p>
            <a:r>
              <a:rPr lang="en-US" dirty="0" smtClean="0"/>
              <a:t>Videos will be uploaded onto the </a:t>
            </a:r>
            <a:r>
              <a:rPr lang="en-US" dirty="0" err="1" smtClean="0"/>
              <a:t>eMammal</a:t>
            </a:r>
            <a:r>
              <a:rPr lang="en-US" dirty="0" smtClean="0"/>
              <a:t> website so students from other countries can watch them.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eMammal</a:t>
            </a:r>
            <a:r>
              <a:rPr lang="en-US" dirty="0" smtClean="0"/>
              <a:t> 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Motion sensor cameras will be set up by students around the school grounds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use the camera videos: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www.youtube.com/watch?v=dRDyMm5eJe4</a:t>
            </a: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Let’s Practice with the cameras!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1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eMammal</a:t>
            </a:r>
            <a:r>
              <a:rPr lang="en-US" dirty="0" smtClean="0"/>
              <a:t> 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hang the camera on a tree video: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www.youtube.com/watch?v=KlZmfgNRqhI</a:t>
            </a:r>
            <a:endParaRPr lang="en-US" dirty="0" smtClean="0"/>
          </a:p>
          <a:p>
            <a:r>
              <a:rPr lang="en-US" dirty="0"/>
              <a:t>Students deploy cameras and complete data sheets for each deployment.</a:t>
            </a:r>
          </a:p>
          <a:p>
            <a:r>
              <a:rPr lang="en-US" dirty="0"/>
              <a:t>Cameras will be deployed for 2 week periods after which students will identify animals caught on film and upload their results to the </a:t>
            </a:r>
            <a:r>
              <a:rPr lang="en-US" dirty="0" err="1"/>
              <a:t>eMammal</a:t>
            </a:r>
            <a:r>
              <a:rPr lang="en-US" dirty="0"/>
              <a:t> website so scientists can use the data in their research.</a:t>
            </a:r>
          </a:p>
          <a:p>
            <a:r>
              <a:rPr lang="en-US" dirty="0" err="1"/>
              <a:t>eMammal</a:t>
            </a:r>
            <a:r>
              <a:rPr lang="en-US" dirty="0"/>
              <a:t> website is: </a:t>
            </a:r>
            <a:r>
              <a:rPr lang="en-US" dirty="0">
                <a:hlinkClick r:id="rId3"/>
              </a:rPr>
              <a:t>emammal.si.edu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</a:t>
            </a:r>
            <a:r>
              <a:rPr lang="en-US" dirty="0" err="1"/>
              <a:t>M</a:t>
            </a:r>
            <a:r>
              <a:rPr lang="en-US" dirty="0" err="1" smtClean="0"/>
              <a:t>ammal</a:t>
            </a:r>
            <a:r>
              <a:rPr lang="en-US" dirty="0" smtClean="0"/>
              <a:t> 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Camera videos: What might you see?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youtu.be/yvw2Pb6UhbI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www.youtube.com/watch?v=NlcwBhH-ejU&amp;feature=youtu.be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303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Student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Camera set up training and initial 1-2 night deployment for training</a:t>
            </a:r>
          </a:p>
          <a:p>
            <a:r>
              <a:rPr lang="en-US" dirty="0" smtClean="0"/>
              <a:t>Initial 2 week deployment and data uploading.</a:t>
            </a:r>
          </a:p>
          <a:p>
            <a:r>
              <a:rPr lang="en-US" dirty="0" smtClean="0"/>
              <a:t>Deployments will continue for 2 week periods through January and February</a:t>
            </a:r>
          </a:p>
          <a:p>
            <a:r>
              <a:rPr lang="en-US" dirty="0" smtClean="0"/>
              <a:t>In addition students will log on to </a:t>
            </a:r>
            <a:r>
              <a:rPr lang="en-US" dirty="0" err="1" smtClean="0"/>
              <a:t>eMammal</a:t>
            </a:r>
            <a:r>
              <a:rPr lang="en-US" dirty="0" smtClean="0"/>
              <a:t> site to answer questions posted by a moderator and review work and pictures posted by students from Mexico and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1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230</TotalTime>
  <Words>431</Words>
  <Application>Microsoft Office PowerPoint</Application>
  <PresentationFormat>Custom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eMammal International</vt:lpstr>
      <vt:lpstr>Citizen Science</vt:lpstr>
      <vt:lpstr> eMammal International Grant</vt:lpstr>
      <vt:lpstr>Initial Student Engagement Activity</vt:lpstr>
      <vt:lpstr>Secondary Student Activity</vt:lpstr>
      <vt:lpstr>eMammal Cameras</vt:lpstr>
      <vt:lpstr>eMammal Camera</vt:lpstr>
      <vt:lpstr>eMammal Cameras</vt:lpstr>
      <vt:lpstr>Tertiary Student Activities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emammal</dc:title>
  <dc:creator>sue deperno</dc:creator>
  <cp:lastModifiedBy>Alyssa Weyant</cp:lastModifiedBy>
  <cp:revision>27</cp:revision>
  <dcterms:created xsi:type="dcterms:W3CDTF">2014-11-15T19:33:27Z</dcterms:created>
  <dcterms:modified xsi:type="dcterms:W3CDTF">2015-01-22T12:11:45Z</dcterms:modified>
</cp:coreProperties>
</file>